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7"/>
  </p:notesMasterIdLst>
  <p:handoutMasterIdLst>
    <p:handoutMasterId r:id="rId178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4" r:id="rId79"/>
    <p:sldId id="297" r:id="rId80"/>
    <p:sldId id="390" r:id="rId81"/>
    <p:sldId id="387" r:id="rId82"/>
    <p:sldId id="388" r:id="rId83"/>
    <p:sldId id="389" r:id="rId84"/>
    <p:sldId id="391" r:id="rId85"/>
    <p:sldId id="392" r:id="rId86"/>
    <p:sldId id="394" r:id="rId87"/>
    <p:sldId id="266" r:id="rId88"/>
    <p:sldId id="341" r:id="rId89"/>
    <p:sldId id="342" r:id="rId90"/>
    <p:sldId id="344" r:id="rId91"/>
    <p:sldId id="345" r:id="rId92"/>
    <p:sldId id="343" r:id="rId93"/>
    <p:sldId id="347" r:id="rId94"/>
    <p:sldId id="346" r:id="rId95"/>
    <p:sldId id="348" r:id="rId96"/>
    <p:sldId id="349" r:id="rId97"/>
    <p:sldId id="350" r:id="rId98"/>
    <p:sldId id="310" r:id="rId99"/>
    <p:sldId id="311" r:id="rId100"/>
    <p:sldId id="312" r:id="rId101"/>
    <p:sldId id="313" r:id="rId102"/>
    <p:sldId id="299" r:id="rId103"/>
    <p:sldId id="303" r:id="rId104"/>
    <p:sldId id="301" r:id="rId105"/>
    <p:sldId id="395" r:id="rId106"/>
    <p:sldId id="396" r:id="rId107"/>
    <p:sldId id="397" r:id="rId108"/>
    <p:sldId id="300" r:id="rId109"/>
    <p:sldId id="302" r:id="rId110"/>
    <p:sldId id="398" r:id="rId111"/>
    <p:sldId id="399" r:id="rId112"/>
    <p:sldId id="273" r:id="rId113"/>
    <p:sldId id="316" r:id="rId114"/>
    <p:sldId id="315" r:id="rId115"/>
    <p:sldId id="318" r:id="rId116"/>
    <p:sldId id="317" r:id="rId117"/>
    <p:sldId id="314" r:id="rId118"/>
    <p:sldId id="276" r:id="rId119"/>
    <p:sldId id="274" r:id="rId120"/>
    <p:sldId id="275" r:id="rId121"/>
    <p:sldId id="319" r:id="rId122"/>
    <p:sldId id="277" r:id="rId123"/>
    <p:sldId id="320" r:id="rId124"/>
    <p:sldId id="321" r:id="rId125"/>
    <p:sldId id="400" r:id="rId126"/>
    <p:sldId id="265" r:id="rId127"/>
    <p:sldId id="280" r:id="rId128"/>
    <p:sldId id="279" r:id="rId129"/>
    <p:sldId id="281" r:id="rId130"/>
    <p:sldId id="283" r:id="rId131"/>
    <p:sldId id="284" r:id="rId132"/>
    <p:sldId id="285" r:id="rId133"/>
    <p:sldId id="291" r:id="rId134"/>
    <p:sldId id="405" r:id="rId135"/>
    <p:sldId id="286" r:id="rId136"/>
    <p:sldId id="289" r:id="rId137"/>
    <p:sldId id="290" r:id="rId138"/>
    <p:sldId id="288" r:id="rId139"/>
    <p:sldId id="282" r:id="rId140"/>
    <p:sldId id="353" r:id="rId141"/>
    <p:sldId id="354" r:id="rId142"/>
    <p:sldId id="356" r:id="rId143"/>
    <p:sldId id="357" r:id="rId144"/>
    <p:sldId id="362" r:id="rId145"/>
    <p:sldId id="358" r:id="rId146"/>
    <p:sldId id="359" r:id="rId147"/>
    <p:sldId id="364" r:id="rId148"/>
    <p:sldId id="360" r:id="rId149"/>
    <p:sldId id="363" r:id="rId150"/>
    <p:sldId id="365" r:id="rId151"/>
    <p:sldId id="366" r:id="rId152"/>
    <p:sldId id="406" r:id="rId153"/>
    <p:sldId id="361" r:id="rId154"/>
    <p:sldId id="369" r:id="rId155"/>
    <p:sldId id="368" r:id="rId156"/>
    <p:sldId id="370" r:id="rId157"/>
    <p:sldId id="407" r:id="rId158"/>
    <p:sldId id="408" r:id="rId159"/>
    <p:sldId id="373" r:id="rId160"/>
    <p:sldId id="374" r:id="rId161"/>
    <p:sldId id="375" r:id="rId162"/>
    <p:sldId id="377" r:id="rId163"/>
    <p:sldId id="378" r:id="rId164"/>
    <p:sldId id="376" r:id="rId165"/>
    <p:sldId id="381" r:id="rId166"/>
    <p:sldId id="379" r:id="rId167"/>
    <p:sldId id="380" r:id="rId168"/>
    <p:sldId id="352" r:id="rId169"/>
    <p:sldId id="382" r:id="rId170"/>
    <p:sldId id="383" r:id="rId171"/>
    <p:sldId id="384" r:id="rId172"/>
    <p:sldId id="328" r:id="rId173"/>
    <p:sldId id="409" r:id="rId174"/>
    <p:sldId id="410" r:id="rId175"/>
    <p:sldId id="411" r:id="rId17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03" d="100"/>
          <a:sy n="103" d="100"/>
        </p:scale>
        <p:origin x="-79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presProps" Target="pres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637696"/>
        <c:axId val="290639232"/>
      </c:lineChart>
      <c:catAx>
        <c:axId val="2906376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0639232"/>
        <c:crosses val="autoZero"/>
        <c:auto val="1"/>
        <c:lblAlgn val="ctr"/>
        <c:lblOffset val="100"/>
        <c:noMultiLvlLbl val="0"/>
      </c:catAx>
      <c:valAx>
        <c:axId val="290639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06376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78011520"/>
        <c:axId val="178041984"/>
      </c:barChart>
      <c:catAx>
        <c:axId val="17801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8041984"/>
        <c:crosses val="autoZero"/>
        <c:auto val="1"/>
        <c:lblAlgn val="ctr"/>
        <c:lblOffset val="100"/>
        <c:noMultiLvlLbl val="0"/>
      </c:catAx>
      <c:valAx>
        <c:axId val="178041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801152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472256"/>
        <c:axId val="177474176"/>
      </c:lineChart>
      <c:catAx>
        <c:axId val="177472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7474176"/>
        <c:crosses val="autoZero"/>
        <c:auto val="1"/>
        <c:lblAlgn val="ctr"/>
        <c:lblOffset val="100"/>
        <c:noMultiLvlLbl val="0"/>
      </c:catAx>
      <c:valAx>
        <c:axId val="1774741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472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18848"/>
        <c:axId val="177529216"/>
      </c:lineChart>
      <c:catAx>
        <c:axId val="177518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7529216"/>
        <c:crosses val="autoZero"/>
        <c:auto val="1"/>
        <c:lblAlgn val="ctr"/>
        <c:lblOffset val="100"/>
        <c:noMultiLvlLbl val="0"/>
      </c:catAx>
      <c:valAx>
        <c:axId val="1775292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5188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86176"/>
        <c:axId val="177588096"/>
      </c:lineChart>
      <c:catAx>
        <c:axId val="177586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77588096"/>
        <c:crosses val="autoZero"/>
        <c:auto val="1"/>
        <c:lblAlgn val="ctr"/>
        <c:lblOffset val="100"/>
        <c:noMultiLvlLbl val="0"/>
      </c:catAx>
      <c:valAx>
        <c:axId val="1775880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75861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136768"/>
        <c:axId val="157138304"/>
      </c:lineChart>
      <c:catAx>
        <c:axId val="1571367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57138304"/>
        <c:crosses val="autoZero"/>
        <c:auto val="1"/>
        <c:lblAlgn val="ctr"/>
        <c:lblOffset val="1000"/>
        <c:noMultiLvlLbl val="0"/>
      </c:catAx>
      <c:valAx>
        <c:axId val="15713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1367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77376256"/>
        <c:axId val="177386240"/>
      </c:barChart>
      <c:catAx>
        <c:axId val="177376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77386240"/>
        <c:crosses val="autoZero"/>
        <c:auto val="1"/>
        <c:lblAlgn val="ctr"/>
        <c:lblOffset val="100"/>
        <c:noMultiLvlLbl val="0"/>
      </c:catAx>
      <c:valAx>
        <c:axId val="1773862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37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7063808"/>
        <c:axId val="177065344"/>
      </c:barChart>
      <c:catAx>
        <c:axId val="17706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065344"/>
        <c:crosses val="autoZero"/>
        <c:auto val="1"/>
        <c:lblAlgn val="ctr"/>
        <c:lblOffset val="100"/>
        <c:noMultiLvlLbl val="0"/>
      </c:catAx>
      <c:valAx>
        <c:axId val="177065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063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7135616"/>
        <c:axId val="177137152"/>
      </c:barChart>
      <c:catAx>
        <c:axId val="17713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137152"/>
        <c:crosses val="autoZero"/>
        <c:auto val="1"/>
        <c:lblAlgn val="ctr"/>
        <c:lblOffset val="100"/>
        <c:noMultiLvlLbl val="0"/>
      </c:catAx>
      <c:valAx>
        <c:axId val="177137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1356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99744"/>
        <c:axId val="177201920"/>
      </c:lineChart>
      <c:catAx>
        <c:axId val="17719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201920"/>
        <c:crosses val="autoZero"/>
        <c:auto val="1"/>
        <c:lblAlgn val="ctr"/>
        <c:lblOffset val="100"/>
        <c:noMultiLvlLbl val="0"/>
      </c:catAx>
      <c:valAx>
        <c:axId val="177201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1997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7776128"/>
        <c:axId val="177777664"/>
      </c:barChart>
      <c:catAx>
        <c:axId val="17777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777664"/>
        <c:crosses val="autoZero"/>
        <c:auto val="1"/>
        <c:lblAlgn val="ctr"/>
        <c:lblOffset val="100"/>
        <c:noMultiLvlLbl val="0"/>
      </c:catAx>
      <c:valAx>
        <c:axId val="177777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7761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7814912"/>
        <c:axId val="177816704"/>
      </c:barChart>
      <c:catAx>
        <c:axId val="17781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816704"/>
        <c:crosses val="autoZero"/>
        <c:auto val="1"/>
        <c:lblAlgn val="ctr"/>
        <c:lblOffset val="100"/>
        <c:noMultiLvlLbl val="0"/>
      </c:catAx>
      <c:valAx>
        <c:axId val="177816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8149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871488"/>
        <c:axId val="177881472"/>
      </c:lineChart>
      <c:catAx>
        <c:axId val="17787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7881472"/>
        <c:crosses val="autoZero"/>
        <c:auto val="1"/>
        <c:lblAlgn val="ctr"/>
        <c:lblOffset val="100"/>
        <c:noMultiLvlLbl val="0"/>
      </c:catAx>
      <c:valAx>
        <c:axId val="177881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78714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26.08.2021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3.png"/><Relationship Id="rId5" Type="http://schemas.openxmlformats.org/officeDocument/2006/relationships/image" Target="../media/image135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6.png"/><Relationship Id="rId5" Type="http://schemas.openxmlformats.org/officeDocument/2006/relationships/image" Target="../media/image141.svg"/><Relationship Id="rId4" Type="http://schemas.openxmlformats.org/officeDocument/2006/relationships/image" Target="../media/image34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51.png"/><Relationship Id="rId5" Type="http://schemas.openxmlformats.org/officeDocument/2006/relationships/image" Target="../media/image34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5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15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2.png"/><Relationship Id="rId5" Type="http://schemas.openxmlformats.org/officeDocument/2006/relationships/image" Target="../media/image173.svg"/><Relationship Id="rId4" Type="http://schemas.openxmlformats.org/officeDocument/2006/relationships/image" Target="../media/image361.png"/><Relationship Id="rId9" Type="http://schemas.openxmlformats.org/officeDocument/2006/relationships/image" Target="../media/image17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4.png"/><Relationship Id="rId3" Type="http://schemas.openxmlformats.org/officeDocument/2006/relationships/image" Target="../media/image16.png"/><Relationship Id="rId7" Type="http://schemas.openxmlformats.org/officeDocument/2006/relationships/image" Target="../media/image37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3.png"/><Relationship Id="rId5" Type="http://schemas.openxmlformats.org/officeDocument/2006/relationships/image" Target="../media/image17.png"/><Relationship Id="rId15" Type="http://schemas.openxmlformats.org/officeDocument/2006/relationships/image" Target="../media/image37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72.png"/><Relationship Id="rId14" Type="http://schemas.openxmlformats.org/officeDocument/2006/relationships/image" Target="../media/image2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8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81.png"/><Relationship Id="rId4" Type="http://schemas.openxmlformats.org/officeDocument/2006/relationships/image" Target="../media/image378.png"/><Relationship Id="rId9" Type="http://schemas.openxmlformats.org/officeDocument/2006/relationships/image" Target="../media/image223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9.png"/><Relationship Id="rId4" Type="http://schemas.openxmlformats.org/officeDocument/2006/relationships/image" Target="../media/image239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91.png"/><Relationship Id="rId5" Type="http://schemas.openxmlformats.org/officeDocument/2006/relationships/image" Target="../media/image243.svg"/><Relationship Id="rId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4.png"/><Relationship Id="rId5" Type="http://schemas.openxmlformats.org/officeDocument/2006/relationships/image" Target="../media/image249.svg"/><Relationship Id="rId4" Type="http://schemas.openxmlformats.org/officeDocument/2006/relationships/image" Target="../media/image393.png"/><Relationship Id="rId9" Type="http://schemas.openxmlformats.org/officeDocument/2006/relationships/image" Target="../media/image253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8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6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5.png"/><Relationship Id="rId5" Type="http://schemas.openxmlformats.org/officeDocument/2006/relationships/image" Target="../media/image67.svg"/><Relationship Id="rId4" Type="http://schemas.openxmlformats.org/officeDocument/2006/relationships/image" Target="../media/image302.png"/><Relationship Id="rId9" Type="http://schemas.openxmlformats.org/officeDocument/2006/relationships/image" Target="../media/image88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01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3.png"/><Relationship Id="rId5" Type="http://schemas.openxmlformats.org/officeDocument/2006/relationships/image" Target="../media/image354.png"/><Relationship Id="rId15" Type="http://schemas.openxmlformats.org/officeDocument/2006/relationships/image" Target="../media/image4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400.png"/><Relationship Id="rId14" Type="http://schemas.openxmlformats.org/officeDocument/2006/relationships/image" Target="../media/image27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6.png"/><Relationship Id="rId5" Type="http://schemas.openxmlformats.org/officeDocument/2006/relationships/image" Target="../media/image37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1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4.png"/><Relationship Id="rId5" Type="http://schemas.openxmlformats.org/officeDocument/2006/relationships/image" Target="../media/image3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30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9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6.png"/><Relationship Id="rId5" Type="http://schemas.openxmlformats.org/officeDocument/2006/relationships/image" Target="../media/image41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7.png"/><Relationship Id="rId14" Type="http://schemas.openxmlformats.org/officeDocument/2006/relationships/image" Target="../media/image311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4.png"/><Relationship Id="rId5" Type="http://schemas.openxmlformats.org/officeDocument/2006/relationships/image" Target="../media/image42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3.png"/><Relationship Id="rId14" Type="http://schemas.openxmlformats.org/officeDocument/2006/relationships/image" Target="../media/image323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8.png"/><Relationship Id="rId5" Type="http://schemas.openxmlformats.org/officeDocument/2006/relationships/image" Target="../media/image41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6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2.png"/><Relationship Id="rId18" Type="http://schemas.openxmlformats.org/officeDocument/2006/relationships/image" Target="../media/image338.svg"/><Relationship Id="rId3" Type="http://schemas.openxmlformats.org/officeDocument/2006/relationships/image" Target="../media/image396.png"/><Relationship Id="rId7" Type="http://schemas.openxmlformats.org/officeDocument/2006/relationships/image" Target="../media/image430.png"/><Relationship Id="rId12" Type="http://schemas.openxmlformats.org/officeDocument/2006/relationships/image" Target="../media/image237.svg"/><Relationship Id="rId17" Type="http://schemas.openxmlformats.org/officeDocument/2006/relationships/image" Target="../media/image43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7.png"/><Relationship Id="rId5" Type="http://schemas.openxmlformats.org/officeDocument/2006/relationships/image" Target="../media/image429.png"/><Relationship Id="rId15" Type="http://schemas.openxmlformats.org/officeDocument/2006/relationships/image" Target="../media/image433.png"/><Relationship Id="rId10" Type="http://schemas.openxmlformats.org/officeDocument/2006/relationships/image" Target="../media/image332.svg"/><Relationship Id="rId19" Type="http://schemas.openxmlformats.org/officeDocument/2006/relationships/image" Target="../media/image435.png"/><Relationship Id="rId4" Type="http://schemas.openxmlformats.org/officeDocument/2006/relationships/image" Target="../media/image255.svg"/><Relationship Id="rId9" Type="http://schemas.openxmlformats.org/officeDocument/2006/relationships/image" Target="../media/image431.png"/><Relationship Id="rId14" Type="http://schemas.openxmlformats.org/officeDocument/2006/relationships/image" Target="../media/image334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4.png"/><Relationship Id="rId7" Type="http://schemas.openxmlformats.org/officeDocument/2006/relationships/image" Target="../media/image2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8.png"/><Relationship Id="rId5" Type="http://schemas.openxmlformats.org/officeDocument/2006/relationships/image" Target="../media/image43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30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30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8.png"/><Relationship Id="rId4" Type="http://schemas.openxmlformats.org/officeDocument/2006/relationships/image" Target="../media/image342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9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2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4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6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9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13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2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4.png"/><Relationship Id="rId3" Type="http://schemas.openxmlformats.org/officeDocument/2006/relationships/image" Target="../media/image325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2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5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8.pn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3.png"/><Relationship Id="rId4" Type="http://schemas.openxmlformats.org/officeDocument/2006/relationships/image" Target="../media/image94.svg"/><Relationship Id="rId9" Type="http://schemas.openxmlformats.org/officeDocument/2006/relationships/image" Target="../media/image32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9.png"/><Relationship Id="rId4" Type="http://schemas.openxmlformats.org/officeDocument/2006/relationships/image" Target="../media/image326.png"/><Relationship Id="rId9" Type="http://schemas.openxmlformats.org/officeDocument/2006/relationships/image" Target="../media/image10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3.png"/><Relationship Id="rId4" Type="http://schemas.openxmlformats.org/officeDocument/2006/relationships/image" Target="../media/image329.png"/><Relationship Id="rId9" Type="http://schemas.openxmlformats.org/officeDocument/2006/relationships/image" Target="../media/image1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6.png"/><Relationship Id="rId7" Type="http://schemas.openxmlformats.org/officeDocument/2006/relationships/image" Target="../media/image3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7.png"/><Relationship Id="rId5" Type="http://schemas.openxmlformats.org/officeDocument/2006/relationships/image" Target="../media/image3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9.png"/><Relationship Id="rId5" Type="http://schemas.openxmlformats.org/officeDocument/2006/relationships/image" Target="../media/image125.svg"/><Relationship Id="rId4" Type="http://schemas.openxmlformats.org/officeDocument/2006/relationships/image" Target="../media/image338.png"/><Relationship Id="rId9" Type="http://schemas.openxmlformats.org/officeDocument/2006/relationships/image" Target="../media/image129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12467</Words>
  <Application>Microsoft Office PowerPoint</Application>
  <PresentationFormat>ユーザー設定</PresentationFormat>
  <Paragraphs>2719</Paragraphs>
  <Slides>171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171</vt:i4>
      </vt:variant>
    </vt:vector>
  </HeadingPairs>
  <TitlesOfParts>
    <vt:vector size="176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1025</cp:revision>
  <dcterms:created xsi:type="dcterms:W3CDTF">2018-06-24T09:54:07Z</dcterms:created>
  <dcterms:modified xsi:type="dcterms:W3CDTF">2021-08-26T10:17:47Z</dcterms:modified>
</cp:coreProperties>
</file>